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DEF0EB1-FDD5-C41E-2377-0E30F9E180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1C79AA4-C5AC-9E66-FAD7-F83CEB3109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8D3BAF8-F27C-E3C8-15F7-5E5253B3F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6249-F3B8-4087-B724-AA3A26AFE0EC}" type="datetimeFigureOut">
              <a:rPr lang="lt-LT" smtClean="0"/>
              <a:t>2024-10-14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FD411AE-105F-2A64-87F5-DA440A8D2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AE7D11E6-B289-CF69-7447-622CBE66F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71DC-3FA8-478A-96DC-80877CBD23B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15539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76B245F-E901-C8B2-1C00-280A3670C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948993E7-57BF-59F3-AA93-6EBCA3F8D6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92012BFC-2FAE-65D0-F654-5D73211F3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6249-F3B8-4087-B724-AA3A26AFE0EC}" type="datetimeFigureOut">
              <a:rPr lang="lt-LT" smtClean="0"/>
              <a:t>2024-10-14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B60994F4-BCB1-8862-C8DB-1A756A9A0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6E9CCAEB-3608-4B4B-05C4-D1DF16643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71DC-3FA8-478A-96DC-80877CBD23B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51107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DCFB00FC-C257-6891-E947-DF1CB0D1E0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C3E6AA4F-C7F6-510E-B29A-C25992F09E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C0015CF-CE15-3A76-0E3E-ED44EA063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6249-F3B8-4087-B724-AA3A26AFE0EC}" type="datetimeFigureOut">
              <a:rPr lang="lt-LT" smtClean="0"/>
              <a:t>2024-10-14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D579EAF7-340F-8431-DBC1-182A23AD0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F2861C8E-D0E2-D637-AC4C-1E57BFBFB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71DC-3FA8-478A-96DC-80877CBD23B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23152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9A339FF-6842-92CB-B03B-E77FEB3F0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3730E0C-6D9B-9AAB-AB02-F0C80D213B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3647D3DA-6F45-A48F-D633-F6A7DB60C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6249-F3B8-4087-B724-AA3A26AFE0EC}" type="datetimeFigureOut">
              <a:rPr lang="lt-LT" smtClean="0"/>
              <a:t>2024-10-14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44ACA28A-0AA6-E198-016F-5267AB07B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2447193D-3AFC-6513-3B41-8128DF2B1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71DC-3FA8-478A-96DC-80877CBD23B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16441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8FBC1C2-7C7C-E2BF-8BD5-ACEDB9417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E42779D4-C907-BD23-21B7-361A922F4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8FA9BA1F-AD74-BD29-F6EA-87C15D851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6249-F3B8-4087-B724-AA3A26AFE0EC}" type="datetimeFigureOut">
              <a:rPr lang="lt-LT" smtClean="0"/>
              <a:t>2024-10-14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B6EA82E1-85F2-F1F3-BB36-7A93FFA95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55D73EF8-7A3F-FCB5-EFC2-2B3CC4BD4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71DC-3FA8-478A-96DC-80877CBD23B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93992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3A5741F-6832-F039-D7B2-FE707FF1F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2A7412D-C82D-32B1-6F76-9BE63D566D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84D0E0F3-6341-6A82-1B70-6681F96060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567FF06E-638F-EBE9-16A2-EF174014E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6249-F3B8-4087-B724-AA3A26AFE0EC}" type="datetimeFigureOut">
              <a:rPr lang="lt-LT" smtClean="0"/>
              <a:t>2024-10-14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F398ACD2-C3F7-9A6F-DD83-DBCAD0122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799F80BF-CAF1-C704-31A8-5164CB1D1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71DC-3FA8-478A-96DC-80877CBD23B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93918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21B3E59-26B0-8F81-0992-B9A9B96F1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EAFEFBA1-7603-12A8-7DCE-2F7833ECFE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6E7E8B77-F098-E935-BFFF-127E181591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1192FA07-0996-F113-5FE0-1F881623A5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63013E72-21D9-238A-EBEA-23D244235B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9AE7B8BB-1ED8-DE23-0AC1-E216D60AA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6249-F3B8-4087-B724-AA3A26AFE0EC}" type="datetimeFigureOut">
              <a:rPr lang="lt-LT" smtClean="0"/>
              <a:t>2024-10-14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684B7B5B-96FF-3BA0-0083-8BC6CA4A2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7608FC05-8A0E-9159-EC67-0300D6EF9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71DC-3FA8-478A-96DC-80877CBD23B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06875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C9D1252-ECE9-444B-4B6B-34EEBC965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393DF44D-6075-32E0-E2FF-8DBA35509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6249-F3B8-4087-B724-AA3A26AFE0EC}" type="datetimeFigureOut">
              <a:rPr lang="lt-LT" smtClean="0"/>
              <a:t>2024-10-14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F827FF95-43FB-5126-3146-2A5FF0BA9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F6F7EBA7-1F51-8C4E-BEDF-15C7AAE79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71DC-3FA8-478A-96DC-80877CBD23B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62022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0BE55B30-45C0-AF6C-6D40-155BD2F6E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6249-F3B8-4087-B724-AA3A26AFE0EC}" type="datetimeFigureOut">
              <a:rPr lang="lt-LT" smtClean="0"/>
              <a:t>2024-10-14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9D36BBAA-15B4-B5CC-12D4-51CF8742C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0C762C3D-9BB8-B98C-8975-2770E60F9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71DC-3FA8-478A-96DC-80877CBD23B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97954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4DBA27F-04F4-F6BC-868C-206F59CA0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CEB588A-C357-CFD3-8B4F-7E11E6D44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3D85C048-7DE1-63B0-E2CD-C3290EC3FD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7B7B50B6-968F-11E7-A08E-7F028E7A4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6249-F3B8-4087-B724-AA3A26AFE0EC}" type="datetimeFigureOut">
              <a:rPr lang="lt-LT" smtClean="0"/>
              <a:t>2024-10-14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7498318E-0F69-B284-C117-8C0B82315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5F5638BE-F497-BB66-0AF5-1986FEBA7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71DC-3FA8-478A-96DC-80877CBD23B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62766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B683551-D7C3-2913-E7D0-CFE4E19CA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D75F6946-03B3-6239-7038-6EA532EAED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D9BF3383-D188-D718-654C-374208D6EF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2608FB0A-1E42-BB53-8BD9-CC2D3AD63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6249-F3B8-4087-B724-AA3A26AFE0EC}" type="datetimeFigureOut">
              <a:rPr lang="lt-LT" smtClean="0"/>
              <a:t>2024-10-14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ED08071E-CA7E-DA05-02B3-81C58751C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224ACD48-64CF-C0F1-AE0D-EA795C153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71DC-3FA8-478A-96DC-80877CBD23B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45747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631F90F6-E208-FD69-3E99-4EF1EE6D5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A8AC7405-A220-13E2-7166-ABC308ED6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603C4889-7AA8-E468-9749-69E7019585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26249-F3B8-4087-B724-AA3A26AFE0EC}" type="datetimeFigureOut">
              <a:rPr lang="lt-LT" smtClean="0"/>
              <a:t>2024-10-14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7D60B5C5-D2F3-043C-E2AD-C5CCB0BC01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0CC0D971-8F69-D339-8068-1C4084EBE5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271DC-3FA8-478A-96DC-80877CBD23B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29162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5597C69-1B95-03B6-F7A9-5807AF11E0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/>
              <a:t>Kombinuoti veido valymai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2AE0D273-4435-675B-7F0C-16C8247EAC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/>
              <a:t>Pranešėja: Kosmetologė Virginija </a:t>
            </a:r>
            <a:r>
              <a:rPr lang="lt-LT" dirty="0" err="1"/>
              <a:t>Podskočimienė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59003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1894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E659564-C0C6-24A7-0F02-96A2F1B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Pagrindinei kombinuotų veido valymų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408D1CC-3A1E-B330-B4AB-95C11AC98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Būdai</a:t>
            </a:r>
          </a:p>
          <a:p>
            <a:r>
              <a:rPr lang="lt-LT" dirty="0"/>
              <a:t>Technikos</a:t>
            </a:r>
          </a:p>
          <a:p>
            <a:r>
              <a:rPr lang="lt-LT" dirty="0"/>
              <a:t>Naudojamos priemonės ir medžiagos</a:t>
            </a:r>
          </a:p>
        </p:txBody>
      </p:sp>
    </p:spTree>
    <p:extLst>
      <p:ext uri="{BB962C8B-B14F-4D97-AF65-F5344CB8AC3E}">
        <p14:creationId xmlns:p14="http://schemas.microsoft.com/office/powerpoint/2010/main" val="384956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D3CA4F2-6EC6-E142-7606-0C29DF0A5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lt-LT" dirty="0"/>
            </a:br>
            <a:br>
              <a:rPr lang="lt-LT" dirty="0"/>
            </a:br>
            <a:r>
              <a:rPr lang="lt-LT" dirty="0"/>
              <a:t>Pagrindinės veido valymo kombinacijos</a:t>
            </a:r>
            <a:br>
              <a:rPr lang="lt-LT" dirty="0"/>
            </a:br>
            <a:br>
              <a:rPr lang="lt-LT" dirty="0"/>
            </a:br>
            <a:br>
              <a:rPr lang="lt-LT" dirty="0"/>
            </a:br>
            <a:endParaRPr lang="lt-LT" dirty="0"/>
          </a:p>
        </p:txBody>
      </p:sp>
      <p:sp>
        <p:nvSpPr>
          <p:cNvPr id="5" name="Turinio vietos rezervavimo ženklas 4">
            <a:extLst>
              <a:ext uri="{FF2B5EF4-FFF2-40B4-BE49-F238E27FC236}">
                <a16:creationId xmlns:a16="http://schemas.microsoft.com/office/drawing/2014/main" id="{963559CB-BB12-8418-35D0-5667D5B15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t-LT" dirty="0"/>
              <a:t>1. Ultragarsinis ir mechaninis veido valymas.</a:t>
            </a:r>
          </a:p>
          <a:p>
            <a:pPr marL="0" indent="0">
              <a:buNone/>
            </a:pPr>
            <a:r>
              <a:rPr lang="lt-LT" dirty="0"/>
              <a:t>2. Ultragarsinis ir rūgštinis veido valymas.</a:t>
            </a:r>
          </a:p>
          <a:p>
            <a:pPr marL="0" indent="0">
              <a:buNone/>
            </a:pPr>
            <a:r>
              <a:rPr lang="lt-LT" dirty="0"/>
              <a:t>3. Rūgštinis ir mechaninis veido valymas.</a:t>
            </a:r>
          </a:p>
        </p:txBody>
      </p:sp>
    </p:spTree>
    <p:extLst>
      <p:ext uri="{BB962C8B-B14F-4D97-AF65-F5344CB8AC3E}">
        <p14:creationId xmlns:p14="http://schemas.microsoft.com/office/powerpoint/2010/main" val="3875260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0B65555-B89D-707D-B321-3B27F41C6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lt-LT" dirty="0"/>
              <a:t>1. Ultragarsinis ir mechaninis veido valymas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F47A73E-769E-0E04-AD84-E0C7C8C10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Atliekamas esant užterštai veido odai, kai įprastinio ultragarsinio veido valymo nepakanka.</a:t>
            </a:r>
          </a:p>
          <a:p>
            <a:r>
              <a:rPr lang="lt-LT" dirty="0"/>
              <a:t>Matomi uždari ir atviri komedonai.</a:t>
            </a:r>
          </a:p>
          <a:p>
            <a:pPr marL="0" indent="0">
              <a:buNone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741339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F4085DF-974C-A4B6-ED10-D82D0D55E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Naudojamos medžiagos: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DFE4247-CA69-6806-A771-C65346EDE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Prausiklis ( pagal veido odos tipą)</a:t>
            </a:r>
          </a:p>
          <a:p>
            <a:r>
              <a:rPr lang="lt-LT" dirty="0"/>
              <a:t>Šveitiklis ( </a:t>
            </a:r>
            <a:r>
              <a:rPr lang="lt-LT" dirty="0" err="1"/>
              <a:t>pilingas</a:t>
            </a:r>
            <a:r>
              <a:rPr lang="lt-LT" dirty="0"/>
              <a:t>) </a:t>
            </a:r>
          </a:p>
          <a:p>
            <a:r>
              <a:rPr lang="lt-LT" dirty="0" err="1"/>
              <a:t>Brinkiklis</a:t>
            </a:r>
            <a:r>
              <a:rPr lang="lt-LT" dirty="0"/>
              <a:t> (pagal poreikį su alijošiaus geliu)</a:t>
            </a:r>
          </a:p>
          <a:p>
            <a:r>
              <a:rPr lang="lt-LT" dirty="0"/>
              <a:t>Serumas </a:t>
            </a:r>
          </a:p>
          <a:p>
            <a:r>
              <a:rPr lang="lt-LT" dirty="0"/>
              <a:t>Kaukė</a:t>
            </a:r>
          </a:p>
          <a:p>
            <a:r>
              <a:rPr lang="lt-LT" dirty="0"/>
              <a:t>Kremas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861101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D2D1696-C178-6433-819C-E65AE085B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2. Ultragarsinis ir rūgštinis veido valymas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1D51CDA-2E81-5F7E-89A2-1B2A2BE8F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Atliekamas esant pirminiams jaunatvinių spuogų bėrimams.</a:t>
            </a:r>
          </a:p>
          <a:p>
            <a:r>
              <a:rPr lang="lt-LT" dirty="0"/>
              <a:t>Norint atstatyti drėgmės balansą odoje.</a:t>
            </a:r>
          </a:p>
          <a:p>
            <a:r>
              <a:rPr lang="lt-LT" dirty="0"/>
              <a:t>Išvalyti, skaistinti ir paskatinti regeneraciją.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055224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4344BA2-EECE-8A72-956B-59A628B6E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Naudojamos medžiagos: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E81206F-BAE1-13B7-745E-499473032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Prausiklis</a:t>
            </a:r>
          </a:p>
          <a:p>
            <a:r>
              <a:rPr lang="lt-LT" dirty="0"/>
              <a:t>Rūgštinis tirpalas</a:t>
            </a:r>
          </a:p>
          <a:p>
            <a:r>
              <a:rPr lang="lt-LT" dirty="0"/>
              <a:t>Serumas</a:t>
            </a:r>
          </a:p>
          <a:p>
            <a:r>
              <a:rPr lang="lt-LT" dirty="0"/>
              <a:t>Kaukė</a:t>
            </a:r>
          </a:p>
          <a:p>
            <a:r>
              <a:rPr lang="lt-LT" dirty="0"/>
              <a:t>Kremas</a:t>
            </a:r>
          </a:p>
        </p:txBody>
      </p:sp>
    </p:spTree>
    <p:extLst>
      <p:ext uri="{BB962C8B-B14F-4D97-AF65-F5344CB8AC3E}">
        <p14:creationId xmlns:p14="http://schemas.microsoft.com/office/powerpoint/2010/main" val="3306934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6736634-7F76-6DE6-5046-4FC1AEE4D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3. Rūgštinis ir mechaninis veido valymas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B4CFFE0-602D-AF30-1DC9-BD40E01F3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Atliekama riebioms, storoms odoms.</a:t>
            </a:r>
          </a:p>
          <a:p>
            <a:r>
              <a:rPr lang="lt-LT" dirty="0"/>
              <a:t>Esant jaunatviniams spuogams.</a:t>
            </a:r>
          </a:p>
          <a:p>
            <a:r>
              <a:rPr lang="lt-LT" dirty="0"/>
              <a:t>Brandžiai odai.</a:t>
            </a:r>
          </a:p>
        </p:txBody>
      </p:sp>
    </p:spTree>
    <p:extLst>
      <p:ext uri="{BB962C8B-B14F-4D97-AF65-F5344CB8AC3E}">
        <p14:creationId xmlns:p14="http://schemas.microsoft.com/office/powerpoint/2010/main" val="2613452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9359B35-31E5-DB0E-B873-DCCAA1044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Naudojamos medžiagos: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93A427C5-69C4-086A-EFE3-1521D29A6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Pienelis </a:t>
            </a:r>
          </a:p>
          <a:p>
            <a:r>
              <a:rPr lang="lt-LT" dirty="0"/>
              <a:t>Paruošiamasis losjonas</a:t>
            </a:r>
          </a:p>
          <a:p>
            <a:r>
              <a:rPr lang="lt-LT" dirty="0"/>
              <a:t>Rūgštis</a:t>
            </a:r>
          </a:p>
          <a:p>
            <a:r>
              <a:rPr lang="lt-LT" dirty="0" err="1"/>
              <a:t>Neutralizatorius</a:t>
            </a:r>
            <a:endParaRPr lang="lt-LT" dirty="0"/>
          </a:p>
          <a:p>
            <a:r>
              <a:rPr lang="lt-LT" dirty="0"/>
              <a:t>Atstatomasis kremas</a:t>
            </a:r>
          </a:p>
          <a:p>
            <a:r>
              <a:rPr lang="lt-LT" dirty="0"/>
              <a:t>Kremas su SPF</a:t>
            </a:r>
          </a:p>
        </p:txBody>
      </p:sp>
    </p:spTree>
    <p:extLst>
      <p:ext uri="{BB962C8B-B14F-4D97-AF65-F5344CB8AC3E}">
        <p14:creationId xmlns:p14="http://schemas.microsoft.com/office/powerpoint/2010/main" val="707041013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</Words>
  <Application>Microsoft Office PowerPoint</Application>
  <PresentationFormat>Plačiaekranė</PresentationFormat>
  <Paragraphs>41</Paragraphs>
  <Slides>10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„Office“ tema</vt:lpstr>
      <vt:lpstr>Kombinuoti veido valymai</vt:lpstr>
      <vt:lpstr>Pagrindinei kombinuotų veido valymų</vt:lpstr>
      <vt:lpstr>  Pagrindinės veido valymo kombinacijos   </vt:lpstr>
      <vt:lpstr>1. Ultragarsinis ir mechaninis veido valymas</vt:lpstr>
      <vt:lpstr>Naudojamos medžiagos:</vt:lpstr>
      <vt:lpstr>2. Ultragarsinis ir rūgštinis veido valymas</vt:lpstr>
      <vt:lpstr>Naudojamos medžiagos:</vt:lpstr>
      <vt:lpstr>3. Rūgštinis ir mechaninis veido valymas</vt:lpstr>
      <vt:lpstr>Naudojamos medžiagos: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Tomas Augutis</dc:creator>
  <cp:lastModifiedBy>Tomas Augutis</cp:lastModifiedBy>
  <cp:revision>1</cp:revision>
  <dcterms:created xsi:type="dcterms:W3CDTF">2024-10-16T08:25:29Z</dcterms:created>
  <dcterms:modified xsi:type="dcterms:W3CDTF">2024-10-16T08:25:34Z</dcterms:modified>
</cp:coreProperties>
</file>